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1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2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8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6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3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8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0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7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5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4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CD00A-42AB-4C86-84D1-2AE6D47961E0}" type="datetimeFigureOut">
              <a:rPr lang="en-US" smtClean="0"/>
              <a:t>4/14/2014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CDFF-5441-4F65-9549-545D55C82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7275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896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40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5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-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5597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00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500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90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17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-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53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04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9718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70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500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102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34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3360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518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990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705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476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62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57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-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576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28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105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09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-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05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442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6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833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6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0239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6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4695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6-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591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689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6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027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6-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028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6-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891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7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9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7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2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7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57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7-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1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7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920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7-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66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7-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9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-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307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51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47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4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33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5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6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706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366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845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8-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29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7408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9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301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9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6931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9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260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0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78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-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52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-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56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-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458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Narkevich</dc:creator>
  <cp:lastModifiedBy>Anton Narkevich</cp:lastModifiedBy>
  <cp:revision>1</cp:revision>
  <dcterms:created xsi:type="dcterms:W3CDTF">2014-04-14T10:33:06Z</dcterms:created>
  <dcterms:modified xsi:type="dcterms:W3CDTF">2014-04-14T10:34:29Z</dcterms:modified>
</cp:coreProperties>
</file>